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7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90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0242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97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2290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03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4338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10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6386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7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18434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4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20482" name="Shape 1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31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22530" name="Shape 13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37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24578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43"/>
          <p:cNvSpPr>
            <a:spLocks noGrp="1" noRot="1"/>
          </p:cNvSpPr>
          <p:nvPr>
            <p:ph type="sldImg" idx="2"/>
          </p:nvPr>
        </p:nvSpPr>
        <p:spPr>
          <a:noFill/>
        </p:spPr>
      </p:sp>
      <p:sp>
        <p:nvSpPr>
          <p:cNvPr id="26626" name="Shape 1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Shape 16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Shape 17"/>
          <p:cNvSpPr>
            <a:spLocks/>
          </p:cNvSpPr>
          <p:nvPr/>
        </p:nvSpPr>
        <p:spPr bwMode="auto">
          <a:xfrm>
            <a:off x="3175" y="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Shape 18"/>
          <p:cNvSpPr>
            <a:spLocks/>
          </p:cNvSpPr>
          <p:nvPr/>
        </p:nvSpPr>
        <p:spPr bwMode="auto">
          <a:xfrm>
            <a:off x="3175" y="1916113"/>
            <a:ext cx="635000" cy="612775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4"/>
              </a:cxn>
              <a:cxn ang="0">
                <a:pos x="2" y="514"/>
              </a:cxn>
              <a:cxn ang="0">
                <a:pos x="400" y="0"/>
              </a:cxn>
            </a:cxnLst>
            <a:rect l="T0" t="T1" r="T2" b="T3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2" name="Shape 19"/>
          <p:cNvSpPr>
            <a:spLocks/>
          </p:cNvSpPr>
          <p:nvPr/>
        </p:nvSpPr>
        <p:spPr bwMode="auto">
          <a:xfrm>
            <a:off x="3175" y="1306513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" name="Shape 20"/>
          <p:cNvSpPr>
            <a:spLocks/>
          </p:cNvSpPr>
          <p:nvPr/>
        </p:nvSpPr>
        <p:spPr bwMode="auto">
          <a:xfrm>
            <a:off x="152400" y="1306513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6" name="Shape 21"/>
          <p:cNvSpPr>
            <a:spLocks/>
          </p:cNvSpPr>
          <p:nvPr/>
        </p:nvSpPr>
        <p:spPr bwMode="auto">
          <a:xfrm>
            <a:off x="152400" y="32258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830" y="0"/>
              </a:cxn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</a:cxnLst>
            <a:rect l="T0" t="T1" r="T2" b="T3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7" name="Shape 22"/>
          <p:cNvSpPr>
            <a:spLocks/>
          </p:cNvSpPr>
          <p:nvPr/>
        </p:nvSpPr>
        <p:spPr bwMode="auto">
          <a:xfrm>
            <a:off x="152400" y="2614613"/>
            <a:ext cx="1317625" cy="611187"/>
          </a:xfrm>
          <a:custGeom>
            <a:avLst/>
            <a:gdLst>
              <a:gd name="T0" fmla="*/ 0 w 830"/>
              <a:gd name="T1" fmla="*/ 0 h 514"/>
              <a:gd name="T2" fmla="*/ 830 w 830"/>
              <a:gd name="T3" fmla="*/ 514 h 514"/>
            </a:gdLst>
            <a:ahLst/>
            <a:cxnLst>
              <a:cxn ang="0">
                <a:pos x="432" y="0"/>
              </a:cxn>
              <a:cxn ang="0">
                <a:pos x="0" y="0"/>
              </a:cxn>
              <a:cxn ang="0">
                <a:pos x="398" y="514"/>
              </a:cxn>
              <a:cxn ang="0">
                <a:pos x="830" y="514"/>
              </a:cxn>
              <a:cxn ang="0">
                <a:pos x="432" y="0"/>
              </a:cxn>
            </a:cxnLst>
            <a:rect l="T0" t="T1" r="T2" b="T3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8" name="Shape 23"/>
          <p:cNvSpPr>
            <a:spLocks/>
          </p:cNvSpPr>
          <p:nvPr/>
        </p:nvSpPr>
        <p:spPr bwMode="auto">
          <a:xfrm>
            <a:off x="984250" y="2614613"/>
            <a:ext cx="1322388" cy="611187"/>
          </a:xfrm>
          <a:custGeom>
            <a:avLst/>
            <a:gdLst>
              <a:gd name="T0" fmla="*/ 0 w 833"/>
              <a:gd name="T1" fmla="*/ 0 h 514"/>
              <a:gd name="T2" fmla="*/ 833 w 833"/>
              <a:gd name="T3" fmla="*/ 514 h 514"/>
            </a:gdLst>
            <a:ahLst/>
            <a:cxnLst>
              <a:cxn ang="0">
                <a:pos x="399" y="514"/>
              </a:cxn>
              <a:cxn ang="0">
                <a:pos x="833" y="514"/>
              </a:cxn>
              <a:cxn ang="0">
                <a:pos x="435" y="0"/>
              </a:cxn>
              <a:cxn ang="0">
                <a:pos x="0" y="0"/>
              </a:cxn>
              <a:cxn ang="0">
                <a:pos x="399" y="514"/>
              </a:cxn>
            </a:cxnLst>
            <a:rect l="T0" t="T1" r="T2" b="T3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9" name="Shape 24"/>
          <p:cNvSpPr>
            <a:spLocks/>
          </p:cNvSpPr>
          <p:nvPr/>
        </p:nvSpPr>
        <p:spPr bwMode="auto">
          <a:xfrm>
            <a:off x="3175" y="2614613"/>
            <a:ext cx="635000" cy="611187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514"/>
              </a:cxn>
              <a:cxn ang="0">
                <a:pos x="400" y="514"/>
              </a:cxn>
              <a:cxn ang="0">
                <a:pos x="2" y="0"/>
              </a:cxn>
            </a:cxnLst>
            <a:rect l="T0" t="T1" r="T2" b="T3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0" name="Shape 25"/>
          <p:cNvSpPr>
            <a:spLocks/>
          </p:cNvSpPr>
          <p:nvPr/>
        </p:nvSpPr>
        <p:spPr bwMode="auto">
          <a:xfrm>
            <a:off x="984250" y="4533900"/>
            <a:ext cx="1322388" cy="609600"/>
          </a:xfrm>
          <a:custGeom>
            <a:avLst/>
            <a:gdLst>
              <a:gd name="T0" fmla="*/ 0 w 833"/>
              <a:gd name="T1" fmla="*/ 0 h 512"/>
              <a:gd name="T2" fmla="*/ 833 w 833"/>
              <a:gd name="T3" fmla="*/ 512 h 512"/>
            </a:gdLst>
            <a:ahLst/>
            <a:cxnLst>
              <a:cxn ang="0">
                <a:pos x="399" y="0"/>
              </a:cxn>
              <a:cxn ang="0">
                <a:pos x="0" y="512"/>
              </a:cxn>
              <a:cxn ang="0">
                <a:pos x="435" y="512"/>
              </a:cxn>
              <a:cxn ang="0">
                <a:pos x="833" y="0"/>
              </a:cxn>
              <a:cxn ang="0">
                <a:pos x="399" y="0"/>
              </a:cxn>
            </a:cxnLst>
            <a:rect l="T0" t="T1" r="T2" b="T3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1" name="Shape 26"/>
          <p:cNvSpPr>
            <a:spLocks/>
          </p:cNvSpPr>
          <p:nvPr/>
        </p:nvSpPr>
        <p:spPr bwMode="auto">
          <a:xfrm>
            <a:off x="984250" y="3924300"/>
            <a:ext cx="1322388" cy="609600"/>
          </a:xfrm>
          <a:custGeom>
            <a:avLst/>
            <a:gdLst>
              <a:gd name="T0" fmla="*/ 0 w 833"/>
              <a:gd name="T1" fmla="*/ 0 h 512"/>
              <a:gd name="T2" fmla="*/ 833 w 833"/>
              <a:gd name="T3" fmla="*/ 512 h 512"/>
            </a:gdLst>
            <a:ahLst/>
            <a:cxnLst>
              <a:cxn ang="0">
                <a:pos x="435" y="0"/>
              </a:cxn>
              <a:cxn ang="0">
                <a:pos x="0" y="0"/>
              </a:cxn>
              <a:cxn ang="0">
                <a:pos x="399" y="512"/>
              </a:cxn>
              <a:cxn ang="0">
                <a:pos x="833" y="512"/>
              </a:cxn>
              <a:cxn ang="0">
                <a:pos x="435" y="0"/>
              </a:cxn>
            </a:cxnLst>
            <a:rect l="T0" t="T1" r="T2" b="T3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2" name="Shape 27"/>
          <p:cNvSpPr>
            <a:spLocks/>
          </p:cNvSpPr>
          <p:nvPr/>
        </p:nvSpPr>
        <p:spPr bwMode="auto">
          <a:xfrm>
            <a:off x="1820863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434" y="0"/>
              </a:cxn>
              <a:cxn ang="0">
                <a:pos x="0" y="0"/>
              </a:cxn>
              <a:cxn ang="0">
                <a:pos x="398" y="512"/>
              </a:cxn>
              <a:cxn ang="0">
                <a:pos x="830" y="512"/>
              </a:cxn>
              <a:cxn ang="0">
                <a:pos x="434" y="0"/>
              </a:cxn>
            </a:cxnLst>
            <a:rect l="T0" t="T1" r="T2" b="T3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3" name="Shape 28"/>
          <p:cNvSpPr>
            <a:spLocks/>
          </p:cNvSpPr>
          <p:nvPr/>
        </p:nvSpPr>
        <p:spPr bwMode="auto">
          <a:xfrm>
            <a:off x="3175" y="6096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4" name="Shape 29"/>
          <p:cNvSpPr>
            <a:spLocks/>
          </p:cNvSpPr>
          <p:nvPr/>
        </p:nvSpPr>
        <p:spPr bwMode="auto">
          <a:xfrm>
            <a:off x="152400" y="1916113"/>
            <a:ext cx="1317625" cy="612775"/>
          </a:xfrm>
          <a:custGeom>
            <a:avLst/>
            <a:gdLst>
              <a:gd name="T0" fmla="*/ 0 w 830"/>
              <a:gd name="T1" fmla="*/ 0 h 514"/>
              <a:gd name="T2" fmla="*/ 830 w 830"/>
              <a:gd name="T3" fmla="*/ 514 h 514"/>
            </a:gdLst>
            <a:ahLst/>
            <a:cxnLst>
              <a:cxn ang="0">
                <a:pos x="0" y="514"/>
              </a:cxn>
              <a:cxn ang="0">
                <a:pos x="432" y="514"/>
              </a:cxn>
              <a:cxn ang="0">
                <a:pos x="830" y="0"/>
              </a:cxn>
              <a:cxn ang="0">
                <a:pos x="398" y="0"/>
              </a:cxn>
              <a:cxn ang="0">
                <a:pos x="0" y="514"/>
              </a:cxn>
            </a:cxnLst>
            <a:rect l="T0" t="T1" r="T2" b="T3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5" name="Shape 30"/>
          <p:cNvSpPr>
            <a:spLocks/>
          </p:cNvSpPr>
          <p:nvPr/>
        </p:nvSpPr>
        <p:spPr bwMode="auto">
          <a:xfrm>
            <a:off x="984250" y="3225800"/>
            <a:ext cx="1322388" cy="609600"/>
          </a:xfrm>
          <a:custGeom>
            <a:avLst/>
            <a:gdLst>
              <a:gd name="T0" fmla="*/ 0 w 833"/>
              <a:gd name="T1" fmla="*/ 0 h 512"/>
              <a:gd name="T2" fmla="*/ 833 w 833"/>
              <a:gd name="T3" fmla="*/ 512 h 512"/>
            </a:gdLst>
            <a:ahLst/>
            <a:cxnLst>
              <a:cxn ang="0">
                <a:pos x="0" y="512"/>
              </a:cxn>
              <a:cxn ang="0">
                <a:pos x="435" y="512"/>
              </a:cxn>
              <a:cxn ang="0">
                <a:pos x="833" y="0"/>
              </a:cxn>
              <a:cxn ang="0">
                <a:pos x="399" y="0"/>
              </a:cxn>
              <a:cxn ang="0">
                <a:pos x="0" y="512"/>
              </a:cxn>
            </a:cxnLst>
            <a:rect l="T0" t="T1" r="T2" b="T3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6" name="Shape 31"/>
          <p:cNvSpPr>
            <a:spLocks/>
          </p:cNvSpPr>
          <p:nvPr/>
        </p:nvSpPr>
        <p:spPr bwMode="auto">
          <a:xfrm>
            <a:off x="3175" y="32258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7" name="Shape 32"/>
          <p:cNvSpPr>
            <a:spLocks/>
          </p:cNvSpPr>
          <p:nvPr/>
        </p:nvSpPr>
        <p:spPr bwMode="auto">
          <a:xfrm>
            <a:off x="1820863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4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8" name="Shape 33"/>
          <p:cNvSpPr>
            <a:spLocks/>
          </p:cNvSpPr>
          <p:nvPr/>
        </p:nvSpPr>
        <p:spPr bwMode="auto">
          <a:xfrm>
            <a:off x="152400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9" name="Shape 34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0" name="Shape 35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1" name="Shape 36"/>
          <p:cNvSpPr>
            <a:spLocks/>
          </p:cNvSpPr>
          <p:nvPr/>
        </p:nvSpPr>
        <p:spPr bwMode="auto">
          <a:xfrm>
            <a:off x="152400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2" name="Shape 37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3" name="Shape 38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4" name="Shape 39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5" name="Shape 4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6" name="Shape 4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7" name="Shape 42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Shape 43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568D68-1470-4950-9D59-76C390063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Shape 47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Shape 48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Shape 49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2" name="Shape 50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51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FCBB77-51BE-4980-8DB2-F42BD9324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Shape 56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Shape 57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2" name="Shape 58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" name="Shape 59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4" name="Shape 60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E73674-56BF-406F-A2E2-386B9850A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" name="Shape 63"/>
          <p:cNvSpPr>
            <a:spLocks/>
          </p:cNvSpPr>
          <p:nvPr/>
        </p:nvSpPr>
        <p:spPr bwMode="auto">
          <a:xfrm>
            <a:off x="3175" y="2614613"/>
            <a:ext cx="635000" cy="611187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514"/>
              </a:cxn>
              <a:cxn ang="0">
                <a:pos x="400" y="514"/>
              </a:cxn>
              <a:cxn ang="0">
                <a:pos x="2" y="0"/>
              </a:cxn>
            </a:cxnLst>
            <a:rect l="T0" t="T1" r="T2" b="T3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Shape 64"/>
          <p:cNvSpPr>
            <a:spLocks/>
          </p:cNvSpPr>
          <p:nvPr/>
        </p:nvSpPr>
        <p:spPr bwMode="auto">
          <a:xfrm>
            <a:off x="3175" y="32258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Shape 65"/>
          <p:cNvSpPr>
            <a:spLocks/>
          </p:cNvSpPr>
          <p:nvPr/>
        </p:nvSpPr>
        <p:spPr bwMode="auto">
          <a:xfrm>
            <a:off x="152400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Shape 66"/>
          <p:cNvSpPr>
            <a:spLocks/>
          </p:cNvSpPr>
          <p:nvPr/>
        </p:nvSpPr>
        <p:spPr bwMode="auto">
          <a:xfrm>
            <a:off x="152400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2" name="Shape 67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" name="Shape 68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4" name="Shape 69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5" name="Shape 70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71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015F4C-FA91-4FEB-BD73-51C9457B5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" name="Shape 74"/>
          <p:cNvSpPr>
            <a:spLocks/>
          </p:cNvSpPr>
          <p:nvPr/>
        </p:nvSpPr>
        <p:spPr bwMode="auto">
          <a:xfrm>
            <a:off x="3175" y="2614613"/>
            <a:ext cx="635000" cy="611187"/>
          </a:xfrm>
          <a:custGeom>
            <a:avLst/>
            <a:gdLst>
              <a:gd name="T0" fmla="*/ 0 w 400"/>
              <a:gd name="T1" fmla="*/ 0 h 514"/>
              <a:gd name="T2" fmla="*/ 400 w 400"/>
              <a:gd name="T3" fmla="*/ 514 h 514"/>
            </a:gdLst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514"/>
              </a:cxn>
              <a:cxn ang="0">
                <a:pos x="400" y="514"/>
              </a:cxn>
              <a:cxn ang="0">
                <a:pos x="2" y="0"/>
              </a:cxn>
            </a:cxnLst>
            <a:rect l="T0" t="T1" r="T2" b="T3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Shape 75"/>
          <p:cNvSpPr>
            <a:spLocks/>
          </p:cNvSpPr>
          <p:nvPr/>
        </p:nvSpPr>
        <p:spPr bwMode="auto">
          <a:xfrm>
            <a:off x="3175" y="32258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Shape 76"/>
          <p:cNvSpPr>
            <a:spLocks/>
          </p:cNvSpPr>
          <p:nvPr/>
        </p:nvSpPr>
        <p:spPr bwMode="auto">
          <a:xfrm>
            <a:off x="152400" y="45339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0"/>
              </a:cxn>
              <a:cxn ang="0">
                <a:pos x="0" y="512"/>
              </a:cxn>
              <a:cxn ang="0">
                <a:pos x="432" y="512"/>
              </a:cxn>
              <a:cxn ang="0">
                <a:pos x="830" y="0"/>
              </a:cxn>
              <a:cxn ang="0">
                <a:pos x="398" y="0"/>
              </a:cxn>
            </a:cxnLst>
            <a:rect l="T0" t="T1" r="T2" b="T3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Shape 77"/>
          <p:cNvSpPr>
            <a:spLocks/>
          </p:cNvSpPr>
          <p:nvPr/>
        </p:nvSpPr>
        <p:spPr bwMode="auto">
          <a:xfrm>
            <a:off x="152400" y="3924300"/>
            <a:ext cx="1317625" cy="609600"/>
          </a:xfrm>
          <a:custGeom>
            <a:avLst/>
            <a:gdLst>
              <a:gd name="T0" fmla="*/ 0 w 830"/>
              <a:gd name="T1" fmla="*/ 0 h 512"/>
              <a:gd name="T2" fmla="*/ 830 w 830"/>
              <a:gd name="T3" fmla="*/ 512 h 512"/>
            </a:gdLst>
            <a:ahLst/>
            <a:cxnLst>
              <a:cxn ang="0">
                <a:pos x="398" y="512"/>
              </a:cxn>
              <a:cxn ang="0">
                <a:pos x="830" y="512"/>
              </a:cxn>
              <a:cxn ang="0">
                <a:pos x="432" y="0"/>
              </a:cxn>
              <a:cxn ang="0">
                <a:pos x="0" y="0"/>
              </a:cxn>
              <a:cxn ang="0">
                <a:pos x="398" y="512"/>
              </a:cxn>
            </a:cxnLst>
            <a:rect l="T0" t="T1" r="T2" b="T3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2" name="Shape 78"/>
          <p:cNvSpPr>
            <a:spLocks/>
          </p:cNvSpPr>
          <p:nvPr/>
        </p:nvSpPr>
        <p:spPr bwMode="auto">
          <a:xfrm>
            <a:off x="7415213" y="0"/>
            <a:ext cx="1555750" cy="612775"/>
          </a:xfrm>
          <a:custGeom>
            <a:avLst/>
            <a:gdLst>
              <a:gd name="T0" fmla="*/ 0 w 980"/>
              <a:gd name="T1" fmla="*/ 0 h 607"/>
              <a:gd name="T2" fmla="*/ 980 w 980"/>
              <a:gd name="T3" fmla="*/ 607 h 607"/>
            </a:gdLst>
            <a:ahLst/>
            <a:cxnLst>
              <a:cxn ang="0">
                <a:pos x="510" y="607"/>
              </a:cxn>
              <a:cxn ang="0">
                <a:pos x="980" y="0"/>
              </a:cxn>
              <a:cxn ang="0">
                <a:pos x="470" y="0"/>
              </a:cxn>
              <a:cxn ang="0">
                <a:pos x="0" y="607"/>
              </a:cxn>
              <a:cxn ang="0">
                <a:pos x="510" y="607"/>
              </a:cxn>
              <a:cxn ang="0">
                <a:pos x="510" y="607"/>
              </a:cxn>
            </a:cxnLst>
            <a:rect l="T0" t="T1" r="T2" b="T3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" name="Shape 79"/>
          <p:cNvSpPr>
            <a:spLocks/>
          </p:cNvSpPr>
          <p:nvPr/>
        </p:nvSpPr>
        <p:spPr bwMode="auto">
          <a:xfrm>
            <a:off x="8397875" y="13096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CD118C"/>
              </a:gs>
              <a:gs pos="53999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4" name="Shape 80"/>
          <p:cNvSpPr>
            <a:spLocks/>
          </p:cNvSpPr>
          <p:nvPr/>
        </p:nvSpPr>
        <p:spPr bwMode="auto">
          <a:xfrm>
            <a:off x="8397875" y="1920875"/>
            <a:ext cx="746125" cy="609600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0" y="0"/>
              </a:cxn>
              <a:cxn ang="0">
                <a:pos x="470" y="605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5" name="Shape 81"/>
          <p:cNvSpPr>
            <a:spLocks/>
          </p:cNvSpPr>
          <p:nvPr/>
        </p:nvSpPr>
        <p:spPr bwMode="auto">
          <a:xfrm>
            <a:off x="7415213" y="612775"/>
            <a:ext cx="1555750" cy="609600"/>
          </a:xfrm>
          <a:custGeom>
            <a:avLst/>
            <a:gdLst>
              <a:gd name="T0" fmla="*/ 0 w 980"/>
              <a:gd name="T1" fmla="*/ 0 h 605"/>
              <a:gd name="T2" fmla="*/ 980 w 980"/>
              <a:gd name="T3" fmla="*/ 605 h 605"/>
            </a:gdLst>
            <a:ahLst/>
            <a:cxnLst>
              <a:cxn ang="0">
                <a:pos x="510" y="0"/>
              </a:cxn>
              <a:cxn ang="0">
                <a:pos x="980" y="605"/>
              </a:cxn>
              <a:cxn ang="0">
                <a:pos x="470" y="605"/>
              </a:cxn>
              <a:cxn ang="0">
                <a:pos x="0" y="0"/>
              </a:cxn>
              <a:cxn ang="0">
                <a:pos x="510" y="0"/>
              </a:cxn>
              <a:cxn ang="0">
                <a:pos x="510" y="0"/>
              </a:cxn>
            </a:cxnLst>
            <a:rect l="T0" t="T1" r="T2" b="T3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close/>
              </a:path>
            </a:pathLst>
          </a:custGeom>
          <a:gradFill rotWithShape="0">
            <a:gsLst>
              <a:gs pos="0">
                <a:srgbClr val="FFD700"/>
              </a:gs>
              <a:gs pos="53999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16" name="Shape 82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477B89-E663-40F7-9656-D85D99C87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3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4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5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6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7" name="Shape 84"/>
          <p:cNvSpPr txBox="1">
            <a:spLocks noGrp="1"/>
          </p:cNvSpPr>
          <p:nvPr>
            <p:ph type="sldNum" idx="10"/>
          </p:nvPr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3C2AC8-7DB2-4D4C-851A-C360C7DF6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6880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7"/>
          <p:cNvSpPr>
            <a:spLocks noChangeArrowheads="1"/>
          </p:cNvSpPr>
          <p:nvPr/>
        </p:nvSpPr>
        <p:spPr bwMode="auto">
          <a:xfrm>
            <a:off x="0" y="0"/>
            <a:ext cx="3135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29" name="Shape 8"/>
          <p:cNvSpPr>
            <a:spLocks/>
          </p:cNvSpPr>
          <p:nvPr/>
        </p:nvSpPr>
        <p:spPr bwMode="auto">
          <a:xfrm>
            <a:off x="3175" y="45339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0"/>
              </a:cxn>
              <a:cxn ang="0">
                <a:pos x="0" y="0"/>
              </a:cxn>
              <a:cxn ang="0">
                <a:pos x="0" y="512"/>
              </a:cxn>
              <a:cxn ang="0">
                <a:pos x="2" y="512"/>
              </a:cxn>
              <a:cxn ang="0">
                <a:pos x="400" y="0"/>
              </a:cxn>
            </a:cxnLst>
            <a:rect l="T0" t="T1" r="T2" b="T3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30" name="Shape 9"/>
          <p:cNvSpPr>
            <a:spLocks/>
          </p:cNvSpPr>
          <p:nvPr/>
        </p:nvSpPr>
        <p:spPr bwMode="auto">
          <a:xfrm>
            <a:off x="3175" y="3924300"/>
            <a:ext cx="635000" cy="609600"/>
          </a:xfrm>
          <a:custGeom>
            <a:avLst/>
            <a:gdLst>
              <a:gd name="T0" fmla="*/ 0 w 400"/>
              <a:gd name="T1" fmla="*/ 0 h 512"/>
              <a:gd name="T2" fmla="*/ 400 w 400"/>
              <a:gd name="T3" fmla="*/ 512 h 512"/>
            </a:gdLst>
            <a:ahLst/>
            <a:cxnLst>
              <a:cxn ang="0">
                <a:pos x="400" y="512"/>
              </a:cxn>
              <a:cxn ang="0">
                <a:pos x="2" y="0"/>
              </a:cxn>
              <a:cxn ang="0">
                <a:pos x="0" y="0"/>
              </a:cxn>
              <a:cxn ang="0">
                <a:pos x="0" y="512"/>
              </a:cxn>
              <a:cxn ang="0">
                <a:pos x="400" y="512"/>
              </a:cxn>
            </a:cxnLst>
            <a:rect l="T0" t="T1" r="T2" b="T3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31" name="Shape 10"/>
          <p:cNvSpPr>
            <a:spLocks/>
          </p:cNvSpPr>
          <p:nvPr/>
        </p:nvSpPr>
        <p:spPr bwMode="auto">
          <a:xfrm>
            <a:off x="8397875" y="1588"/>
            <a:ext cx="746125" cy="611187"/>
          </a:xfrm>
          <a:custGeom>
            <a:avLst/>
            <a:gdLst>
              <a:gd name="T0" fmla="*/ 0 w 470"/>
              <a:gd name="T1" fmla="*/ 0 h 605"/>
              <a:gd name="T2" fmla="*/ 470 w 470"/>
              <a:gd name="T3" fmla="*/ 605 h 605"/>
            </a:gdLst>
            <a:ahLst/>
            <a:cxnLst>
              <a:cxn ang="0">
                <a:pos x="470" y="0"/>
              </a:cxn>
              <a:cxn ang="0">
                <a:pos x="0" y="605"/>
              </a:cxn>
              <a:cxn ang="0">
                <a:pos x="470" y="605"/>
              </a:cxn>
              <a:cxn ang="0">
                <a:pos x="470" y="0"/>
              </a:cxn>
            </a:cxnLst>
            <a:rect l="T0" t="T1" r="T2" b="T3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 rotWithShape="0">
            <a:gsLst>
              <a:gs pos="0">
                <a:srgbClr val="0090DA"/>
              </a:gs>
              <a:gs pos="53999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32" name="Shape 11"/>
          <p:cNvSpPr>
            <a:spLocks/>
          </p:cNvSpPr>
          <p:nvPr/>
        </p:nvSpPr>
        <p:spPr bwMode="auto">
          <a:xfrm>
            <a:off x="8397875" y="612775"/>
            <a:ext cx="746125" cy="606425"/>
          </a:xfrm>
          <a:custGeom>
            <a:avLst/>
            <a:gdLst>
              <a:gd name="T0" fmla="*/ 0 w 470"/>
              <a:gd name="T1" fmla="*/ 0 h 602"/>
              <a:gd name="T2" fmla="*/ 470 w 470"/>
              <a:gd name="T3" fmla="*/ 602 h 602"/>
            </a:gdLst>
            <a:ahLst/>
            <a:cxnLst>
              <a:cxn ang="0">
                <a:pos x="0" y="0"/>
              </a:cxn>
              <a:cxn ang="0">
                <a:pos x="470" y="602"/>
              </a:cxn>
              <a:cxn ang="0">
                <a:pos x="470" y="0"/>
              </a:cxn>
              <a:cxn ang="0">
                <a:pos x="0" y="0"/>
              </a:cxn>
            </a:cxnLst>
            <a:rect l="T0" t="T1" r="T2" b="T3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AAAAAA"/>
              </a:gs>
              <a:gs pos="53999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33" name="Shape 12"/>
          <p:cNvSpPr txBox="1">
            <a:spLocks noGrp="1"/>
          </p:cNvSpPr>
          <p:nvPr/>
        </p:nvSpPr>
        <p:spPr bwMode="auto">
          <a:xfrm>
            <a:off x="8556625" y="4749800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fld id="{16103C48-2D41-4D0A-9F42-3285DB69EC4A}" type="slidenum">
              <a:rPr lang="en-US" sz="1300">
                <a:solidFill>
                  <a:srgbClr val="FFFFFF"/>
                </a:solidFill>
              </a:rPr>
              <a:pPr algn="r"/>
              <a:t>‹#›</a:t>
            </a:fld>
            <a:endParaRPr lang="en-US" sz="1300">
              <a:solidFill>
                <a:srgbClr val="FFFFF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fi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ictionary.reference.com/browse/drama" TargetMode="External"/><Relationship Id="rId4" Type="http://schemas.openxmlformats.org/officeDocument/2006/relationships/hyperlink" Target="http://dictionary.reference.com/browse/poet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86"/>
          <p:cNvSpPr txBox="1">
            <a:spLocks noGrp="1"/>
          </p:cNvSpPr>
          <p:nvPr>
            <p:ph type="ctrTitle"/>
          </p:nvPr>
        </p:nvSpPr>
        <p:spPr>
          <a:xfrm>
            <a:off x="1095375" y="1095375"/>
            <a:ext cx="7302500" cy="11033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Elementary vs. Middle School</a:t>
            </a:r>
          </a:p>
        </p:txBody>
      </p:sp>
      <p:sp>
        <p:nvSpPr>
          <p:cNvPr id="9218" name="Shape 87"/>
          <p:cNvSpPr txBox="1">
            <a:spLocks noGrp="1"/>
          </p:cNvSpPr>
          <p:nvPr>
            <p:ph type="subTitle" idx="1"/>
          </p:nvPr>
        </p:nvSpPr>
        <p:spPr>
          <a:xfrm>
            <a:off x="1997075" y="2251075"/>
            <a:ext cx="6400800" cy="873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By: Mrs. Yates</a:t>
            </a:r>
          </a:p>
        </p:txBody>
      </p:sp>
      <p:pic>
        <p:nvPicPr>
          <p:cNvPr id="9219" name="Shape 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7413" y="2882900"/>
            <a:ext cx="48466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9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8802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Visiting the library</a:t>
            </a:r>
          </a:p>
        </p:txBody>
      </p:sp>
      <p:sp>
        <p:nvSpPr>
          <p:cNvPr id="11266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630613"/>
          </a:xfrm>
        </p:spPr>
        <p:txBody>
          <a:bodyPr/>
          <a:lstStyle/>
          <a:p>
            <a:pPr marL="457200" indent="-228600"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Elementary- You went to library once a  week with your class. Sometimes you came and exchanged a book during the day.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630613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Aft>
                <a:spcPts val="0"/>
              </a:spcAft>
              <a:buClr>
                <a:schemeClr val="lt1"/>
              </a:buClr>
              <a:buSzPct val="100000"/>
              <a:defRPr/>
            </a:pPr>
            <a:r>
              <a:rPr lang="en" sz="2400">
                <a:solidFill>
                  <a:schemeClr val="lt1"/>
                </a:solidFill>
                <a:sym typeface="Arial"/>
              </a:rPr>
              <a:t>Middle School- Your english class will visit once a week. Every other week will be with Mrs. Yates or Mrs. Delena. If you want to come another time, your english teacher is your best bet. Just ask!</a:t>
            </a:r>
          </a:p>
          <a:p>
            <a:pPr eaLnBrk="1" fontAlgn="auto" hangingPunct="1">
              <a:spcAft>
                <a:spcPts val="0"/>
              </a:spcAft>
              <a:buClr>
                <a:schemeClr val="lt1"/>
              </a:buClr>
              <a:buSzPct val="100000"/>
              <a:defRPr/>
            </a:pPr>
            <a:endParaRPr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100"/>
          <p:cNvSpPr txBox="1">
            <a:spLocks noChangeArrowheads="1"/>
          </p:cNvSpPr>
          <p:nvPr/>
        </p:nvSpPr>
        <p:spPr bwMode="auto">
          <a:xfrm>
            <a:off x="1409700" y="625475"/>
            <a:ext cx="59944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4800">
                <a:solidFill>
                  <a:srgbClr val="F3F3F3"/>
                </a:solidFill>
              </a:rPr>
              <a:t>You can also visit the library to purchase healthy snacks after lunch!</a:t>
            </a:r>
          </a:p>
        </p:txBody>
      </p:sp>
      <p:pic>
        <p:nvPicPr>
          <p:cNvPr id="13314" name="Shape 10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3032125"/>
            <a:ext cx="31448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0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8802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After School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613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Aft>
                <a:spcPts val="0"/>
              </a:spcAft>
              <a:buClr>
                <a:schemeClr val="lt1"/>
              </a:buClr>
              <a:buSzPct val="100000"/>
              <a:defRPr/>
            </a:pPr>
            <a:r>
              <a:rPr lang="en" sz="3200">
                <a:solidFill>
                  <a:schemeClr val="lt1"/>
                </a:solidFill>
                <a:sym typeface="Arial"/>
              </a:rPr>
              <a:t>We are open until 3:35 everyday. </a:t>
            </a:r>
          </a:p>
          <a:p>
            <a:pPr marL="457200" indent="-228600" eaLnBrk="1" fontAlgn="auto" hangingPunct="1">
              <a:spcAft>
                <a:spcPts val="0"/>
              </a:spcAft>
              <a:buClr>
                <a:schemeClr val="lt1"/>
              </a:buClr>
              <a:buSzPct val="100000"/>
              <a:defRPr/>
            </a:pPr>
            <a:r>
              <a:rPr lang="en" sz="3200">
                <a:solidFill>
                  <a:schemeClr val="lt1"/>
                </a:solidFill>
                <a:sym typeface="Arial"/>
              </a:rPr>
              <a:t>Do not miss your bus!!</a:t>
            </a:r>
          </a:p>
          <a:p>
            <a:pPr eaLnBrk="1" fontAlgn="auto" hangingPunct="1">
              <a:spcAft>
                <a:spcPts val="0"/>
              </a:spcAft>
              <a:buClr>
                <a:schemeClr val="lt1"/>
              </a:buClr>
              <a:buSzPct val="100000"/>
              <a:defRPr/>
            </a:pPr>
            <a:endParaRPr sz="3200">
              <a:solidFill>
                <a:schemeClr val="lt1"/>
              </a:solidFill>
              <a:sym typeface="Arial"/>
            </a:endParaRPr>
          </a:p>
        </p:txBody>
      </p:sp>
      <p:pic>
        <p:nvPicPr>
          <p:cNvPr id="15363" name="Shape 10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2600325"/>
            <a:ext cx="33909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8802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Late books</a:t>
            </a:r>
          </a:p>
        </p:txBody>
      </p:sp>
      <p:sp>
        <p:nvSpPr>
          <p:cNvPr id="17410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6306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In elementary school if your book was late, you could not check out a new one.</a:t>
            </a:r>
          </a:p>
        </p:txBody>
      </p:sp>
      <p:sp>
        <p:nvSpPr>
          <p:cNvPr id="17411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6306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In middle school if your book is late, you can not check out a new one plus, you may not be allowed to attend </a:t>
            </a:r>
            <a:r>
              <a:rPr lang="en-US" smtClean="0">
                <a:solidFill>
                  <a:srgbClr val="FFFF00"/>
                </a:solidFill>
                <a:latin typeface="Arial" charset="0"/>
                <a:cs typeface="Arial" charset="0"/>
              </a:rPr>
              <a:t>dances</a:t>
            </a: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, or </a:t>
            </a:r>
            <a:r>
              <a:rPr lang="en-US" smtClean="0">
                <a:solidFill>
                  <a:srgbClr val="FFFF00"/>
                </a:solidFill>
                <a:latin typeface="Arial" charset="0"/>
                <a:cs typeface="Arial" charset="0"/>
              </a:rPr>
              <a:t>field trips</a:t>
            </a: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2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8802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Library is sorted by:</a:t>
            </a:r>
          </a:p>
        </p:txBody>
      </p:sp>
      <p:sp>
        <p:nvSpPr>
          <p:cNvPr id="19458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6306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Fiction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2400" smtClean="0">
                <a:solidFill>
                  <a:srgbClr val="FFFFFF"/>
                </a:solidFill>
                <a:latin typeface="Arial" charset="0"/>
                <a:cs typeface="Arial" charset="0"/>
              </a:rPr>
              <a:t>A made up story. There are many different genres including; mystery, historical, humorous, realistic, and ghost stories, to name a few.</a:t>
            </a:r>
          </a:p>
        </p:txBody>
      </p:sp>
      <p:sp>
        <p:nvSpPr>
          <p:cNvPr id="19459" name="Shape 12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6306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Nonfiction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</a:rPr>
              <a:t>the branch of literature comprising works of narrative prose dealing with or offering opinions or conjectures 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</a:rPr>
              <a:t>upon facts and reality, including biography, history, and the essay (opposed to </a:t>
            </a: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  <a:hlinkClick r:id="rId3"/>
              </a:rPr>
              <a:t>fiction</a:t>
            </a: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</a:rPr>
              <a:t> and distinguished from </a:t>
            </a: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  <a:hlinkClick r:id="rId4"/>
              </a:rPr>
              <a:t>poetry</a:t>
            </a: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</a:rPr>
              <a:t> and </a:t>
            </a: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  <a:hlinkClick r:id="rId5"/>
              </a:rPr>
              <a:t>drama</a:t>
            </a:r>
            <a:r>
              <a:rPr lang="en-US" sz="1800" smtClean="0">
                <a:solidFill>
                  <a:srgbClr val="FFFFFF"/>
                </a:solidFill>
                <a:latin typeface="Verdana" pitchFamily="34" charset="0"/>
                <a:cs typeface="Arial" charset="0"/>
                <a:sym typeface="Verdana" pitchFamily="34" charset="0"/>
              </a:rPr>
              <a:t>).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8802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Questions??</a:t>
            </a:r>
          </a:p>
        </p:txBody>
      </p:sp>
      <p:sp>
        <p:nvSpPr>
          <p:cNvPr id="21506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6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en-US" sz="18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1507" name="Shape 1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038" y="614363"/>
            <a:ext cx="27559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34"/>
          <p:cNvSpPr txBox="1">
            <a:spLocks noGrp="1"/>
          </p:cNvSpPr>
          <p:nvPr>
            <p:ph type="body" idx="1"/>
          </p:nvPr>
        </p:nvSpPr>
        <p:spPr>
          <a:xfrm>
            <a:off x="1222375" y="617538"/>
            <a:ext cx="5486400" cy="12049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Lets have a great year!</a:t>
            </a:r>
            <a:r>
              <a:rPr lang="en-US" sz="600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3554" name="Shape 1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822450"/>
            <a:ext cx="415131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4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6880225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3600" smtClean="0">
                <a:solidFill>
                  <a:srgbClr val="FFFFFF"/>
                </a:solidFill>
                <a:latin typeface="Arial" charset="0"/>
                <a:cs typeface="Arial" charset="0"/>
              </a:rPr>
              <a:t>Works Cited</a:t>
            </a:r>
          </a:p>
        </p:txBody>
      </p:sp>
      <p:sp>
        <p:nvSpPr>
          <p:cNvPr id="25602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6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en-US" sz="3200" smtClean="0">
                <a:solidFill>
                  <a:srgbClr val="FFFFFF"/>
                </a:solidFill>
                <a:latin typeface="Arial" charset="0"/>
                <a:cs typeface="Arial" charset="0"/>
              </a:rPr>
              <a:t>http://www.readerpants.net/search/label/Library%20Orientation%20Ideas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PresentationFormat>On-screen Show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Verdana</vt:lpstr>
      <vt:lpstr>steps</vt:lpstr>
      <vt:lpstr>steps</vt:lpstr>
      <vt:lpstr>steps</vt:lpstr>
      <vt:lpstr>steps</vt:lpstr>
      <vt:lpstr>steps</vt:lpstr>
      <vt:lpstr>steps</vt:lpstr>
      <vt:lpstr>steps</vt:lpstr>
      <vt:lpstr>Elementary vs. Middle School</vt:lpstr>
      <vt:lpstr>Visiting the library</vt:lpstr>
      <vt:lpstr>Slide 3</vt:lpstr>
      <vt:lpstr>After School</vt:lpstr>
      <vt:lpstr>Late books</vt:lpstr>
      <vt:lpstr>Library is sorted by:</vt:lpstr>
      <vt:lpstr>Questions??</vt:lpstr>
      <vt:lpstr>Slide 8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vs. Middle School</dc:title>
  <cp:lastModifiedBy>toniyates</cp:lastModifiedBy>
  <cp:revision>1</cp:revision>
  <dcterms:modified xsi:type="dcterms:W3CDTF">2015-08-19T18:30:47Z</dcterms:modified>
</cp:coreProperties>
</file>